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987" r:id="rId3"/>
    <p:sldId id="993" r:id="rId4"/>
    <p:sldId id="995" r:id="rId5"/>
    <p:sldId id="1003" r:id="rId6"/>
    <p:sldId id="994" r:id="rId7"/>
    <p:sldId id="998" r:id="rId8"/>
    <p:sldId id="999" r:id="rId9"/>
    <p:sldId id="988" r:id="rId10"/>
    <p:sldId id="996" r:id="rId11"/>
    <p:sldId id="997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84" d="100"/>
          <a:sy n="84" d="100"/>
        </p:scale>
        <p:origin x="691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 Tuesday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This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 Miss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Li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Fun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95386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Hello, Miss Li.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Hello. I’m Miss Li.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Hello,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f42.jpg" descr="id:21474921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743278" y="1700808"/>
            <a:ext cx="4307840" cy="1958340"/>
          </a:xfrm>
          <a:prstGeom prst="rect">
            <a:avLst/>
          </a:prstGeom>
        </p:spPr>
      </p:pic>
      <p:sp>
        <p:nvSpPr>
          <p:cNvPr id="4" name="内容占位符 5"/>
          <p:cNvSpPr txBox="1">
            <a:spLocks/>
          </p:cNvSpPr>
          <p:nvPr/>
        </p:nvSpPr>
        <p:spPr bwMode="auto">
          <a:xfrm>
            <a:off x="514014" y="3728391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刘涛向爸爸妈妈介绍了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 Li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后，他们应该跟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 Li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打个招呼。故选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7536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52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morning, Piggy.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Goodbye.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Hello, this is Piggy.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f43.jpg" descr="id:21474921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311230" y="1772816"/>
            <a:ext cx="4472305" cy="1995805"/>
          </a:xfrm>
          <a:prstGeom prst="rect">
            <a:avLst/>
          </a:prstGeom>
        </p:spPr>
      </p:pic>
      <p:sp>
        <p:nvSpPr>
          <p:cNvPr id="4" name="内容占位符 6"/>
          <p:cNvSpPr txBox="1">
            <a:spLocks/>
          </p:cNvSpPr>
          <p:nvPr/>
        </p:nvSpPr>
        <p:spPr bwMode="auto">
          <a:xfrm>
            <a:off x="514014" y="37802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小老虎向猴子介绍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Piggy,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那么猴子应该向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Piggy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问好。故选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7536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56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0256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268760"/>
            <a:ext cx="11453495" cy="655320"/>
          </a:xfrm>
          <a:prstGeom prst="rect">
            <a:avLst/>
          </a:prstGeom>
        </p:spPr>
      </p:pic>
      <p:pic>
        <p:nvPicPr>
          <p:cNvPr id="4" name="e08.jpg" descr="id:214749199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199662" y="2170406"/>
            <a:ext cx="477726" cy="477726"/>
          </a:xfrm>
          <a:prstGeom prst="rect">
            <a:avLst/>
          </a:prstGeom>
        </p:spPr>
      </p:pic>
      <p:pic>
        <p:nvPicPr>
          <p:cNvPr id="5" name="e09.jpg" descr="id:214749200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251350" y="2812950"/>
            <a:ext cx="460483" cy="460483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3429001"/>
            <a:ext cx="11344734" cy="237717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50590" y="5858108"/>
            <a:ext cx="13292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Miss Li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222998" y="5858108"/>
            <a:ext cx="764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dad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535366" y="5837293"/>
            <a:ext cx="984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271670" y="5830676"/>
            <a:ext cx="17138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Green</a:t>
            </a:r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5195" y="5160228"/>
            <a:ext cx="636361" cy="67191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5549" y="5150644"/>
            <a:ext cx="664803" cy="70746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66321" y="5098711"/>
            <a:ext cx="664803" cy="70746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91750" y="5160228"/>
            <a:ext cx="664803" cy="70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16579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3977" y="4127010"/>
            <a:ext cx="10633797" cy="2383029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334598"/>
            <a:ext cx="11485848" cy="2827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Dad, this is Yang Ling.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Hello, Miss Li.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Hi, Liu Tao.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morning, Mum.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Su Hai.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14126" y="590268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858796" y="587727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819950" y="5875252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 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43051" y="588439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939062" y="586725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>
            <a:spLocks/>
          </p:cNvSpPr>
          <p:nvPr/>
        </p:nvSpPr>
        <p:spPr bwMode="auto">
          <a:xfrm>
            <a:off x="442006" y="2325511"/>
            <a:ext cx="11485848" cy="3939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lnSpc>
                <a:spcPct val="25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500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500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Mum, Dad, this is Miss Li.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lnSpc>
                <a:spcPct val="25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500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500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Mary.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Hi, Joe.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lnSpc>
                <a:spcPct val="25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500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500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Good morning, Liu Tao.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lnSpc>
                <a:spcPct val="25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500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500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D. Goodbye, Mum and Dad.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596382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看图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将图片与相符的句子或对话进行连线。</a:t>
            </a:r>
            <a:endParaRPr lang="zh-CN" altLang="zh-CN" sz="25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908720"/>
            <a:ext cx="7318527" cy="648072"/>
          </a:xfrm>
          <a:prstGeom prst="rect">
            <a:avLst/>
          </a:prstGeom>
        </p:spPr>
      </p:pic>
      <p:pic>
        <p:nvPicPr>
          <p:cNvPr id="4" name="fd13.jpg" descr="id:21474920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65305" y="2276872"/>
            <a:ext cx="1529501" cy="848410"/>
          </a:xfrm>
          <a:prstGeom prst="rect">
            <a:avLst/>
          </a:prstGeom>
        </p:spPr>
      </p:pic>
      <p:pic>
        <p:nvPicPr>
          <p:cNvPr id="5" name="fd14.jpg" descr="id:214749208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25651" y="3429000"/>
            <a:ext cx="1379426" cy="765709"/>
          </a:xfrm>
          <a:prstGeom prst="rect">
            <a:avLst/>
          </a:prstGeom>
        </p:spPr>
      </p:pic>
      <p:pic>
        <p:nvPicPr>
          <p:cNvPr id="6" name="e72.jpg" descr="id:214749209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82638" y="4365104"/>
            <a:ext cx="1559834" cy="866291"/>
          </a:xfrm>
          <a:prstGeom prst="rect">
            <a:avLst/>
          </a:prstGeom>
        </p:spPr>
      </p:pic>
      <p:pic>
        <p:nvPicPr>
          <p:cNvPr id="7" name="bt15.jpg" descr="id:214749210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25956" y="5517232"/>
            <a:ext cx="1036802" cy="925044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2542472" y="2780928"/>
            <a:ext cx="2040566" cy="20162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2472941" y="3068960"/>
            <a:ext cx="2032602" cy="7257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509284" y="4940071"/>
            <a:ext cx="2073754" cy="89375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2097434" y="3916040"/>
            <a:ext cx="2485604" cy="205299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98425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图片为早上杨玲向刘涛问好。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早上好，刘涛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和图片相符。故连线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图片为刘涛向父母介绍李老师。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妈妈，爸爸，这是李老师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和图片相符。故连线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图片为刘涛上学时和父母道别。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再见，妈妈爸爸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和图片相符。故连线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图片为两人在打招呼。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你好，玛丽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你好，乔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和图片相符。故连线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36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给词汇排排队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组成完整的句子。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在车厢内填序号和标点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night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 Hai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ef45.jpg" descr="id:21474921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2348880"/>
            <a:ext cx="9525000" cy="174117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926854" y="2977788"/>
            <a:ext cx="67441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cs typeface="宋体" panose="02010600030101010101" pitchFamily="2" charset="-122"/>
              </a:rPr>
              <a:t>              </a:t>
            </a:r>
            <a:r>
              <a:rPr lang="zh-CN" altLang="zh-CN" dirty="0" smtClean="0"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cs typeface="宋体" panose="02010600030101010101" pitchFamily="2" charset="-122"/>
              </a:rPr>
              <a:t>              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dirty="0" smtClean="0"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cs typeface="宋体" panose="02010600030101010101" pitchFamily="2" charset="-122"/>
              </a:rPr>
              <a:t>               </a:t>
            </a:r>
            <a:r>
              <a:rPr lang="en-US" altLang="zh-CN" dirty="0" smtClean="0">
                <a:ea typeface="楷体" panose="02010609060101010101" pitchFamily="49" charset="-122"/>
              </a:rPr>
              <a:t>.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422108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根据所给词汇、标点以及句首字母大写规则可知，句意为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晚安，苏海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。故正确排列为：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 Li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f46.jpg" descr="id:21474921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132856"/>
            <a:ext cx="10487660" cy="16452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03489" y="2708920"/>
            <a:ext cx="79127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cs typeface="宋体" panose="02010600030101010101" pitchFamily="2" charset="-122"/>
              </a:rPr>
              <a:t>             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dirty="0" smtClean="0"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cs typeface="宋体" panose="02010600030101010101" pitchFamily="2" charset="-122"/>
              </a:rPr>
              <a:t>            </a:t>
            </a:r>
            <a:r>
              <a:rPr lang="zh-CN" altLang="zh-CN" dirty="0" smtClean="0"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cs typeface="宋体" panose="02010600030101010101" pitchFamily="2" charset="-122"/>
              </a:rPr>
              <a:t>              </a:t>
            </a:r>
            <a:r>
              <a:rPr lang="zh-CN" altLang="zh-CN" dirty="0" smtClean="0"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cs typeface="宋体" panose="02010600030101010101" pitchFamily="2" charset="-122"/>
              </a:rPr>
              <a:t>            </a:t>
            </a:r>
            <a:r>
              <a:rPr lang="en-US" altLang="zh-CN" dirty="0" smtClean="0">
                <a:ea typeface="楷体" panose="02010609060101010101" pitchFamily="49" charset="-122"/>
              </a:rPr>
              <a:t>. 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9260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根据所给词汇、标点以及句首字母大写规则可知，句意为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爸爸，这是李老师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。故正确排列为：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④①②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747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evening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f47.jpg" descr="id:21474921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988840"/>
            <a:ext cx="9926320" cy="181483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854846" y="2689756"/>
            <a:ext cx="70134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cs typeface="宋体" panose="02010600030101010101" pitchFamily="2" charset="-122"/>
              </a:rPr>
              <a:t>               </a:t>
            </a:r>
            <a:r>
              <a:rPr lang="zh-CN" altLang="zh-CN" dirty="0" smtClean="0"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cs typeface="宋体" panose="02010600030101010101" pitchFamily="2" charset="-122"/>
              </a:rPr>
              <a:t>              </a:t>
            </a:r>
            <a:r>
              <a:rPr lang="zh-CN" altLang="zh-CN" dirty="0" smtClean="0"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cs typeface="宋体" panose="02010600030101010101" pitchFamily="2" charset="-122"/>
              </a:rPr>
              <a:t>               </a:t>
            </a:r>
            <a:r>
              <a:rPr lang="zh-CN" altLang="zh-CN" dirty="0" smtClean="0"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cs typeface="宋体" panose="02010600030101010101" pitchFamily="2" charset="-122"/>
              </a:rPr>
              <a:t>               </a:t>
            </a:r>
            <a:r>
              <a:rPr lang="en-US" altLang="zh-CN" dirty="0" smtClean="0">
                <a:ea typeface="楷体" panose="02010609060101010101" pitchFamily="49" charset="-122"/>
              </a:rPr>
              <a:t>.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7820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根据所给词汇、标点以及句首字母大写规则可知，句意为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晚上好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。通常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 you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都被省略。故正确排列为：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③①②④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652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4905"/>
            <a:ext cx="11485848" cy="2600199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选择合适的句子完成对话。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night.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Hello,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morning, Miss Li.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081" y="980728"/>
            <a:ext cx="10955710" cy="775194"/>
          </a:xfrm>
          <a:prstGeom prst="rect">
            <a:avLst/>
          </a:prstGeom>
        </p:spPr>
      </p:pic>
      <p:pic>
        <p:nvPicPr>
          <p:cNvPr id="4" name="ef41.jpg" descr="id:21474921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247334" y="2421249"/>
            <a:ext cx="3528392" cy="194385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82638" y="25457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478582" y="429309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图片所示为李老师和格林老师在互道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459</Words>
  <Application>Microsoft Office PowerPoint</Application>
  <PresentationFormat>自定义</PresentationFormat>
  <Paragraphs>53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用户</cp:lastModifiedBy>
  <cp:revision>339</cp:revision>
  <dcterms:created xsi:type="dcterms:W3CDTF">2020-11-06T05:24:00Z</dcterms:created>
  <dcterms:modified xsi:type="dcterms:W3CDTF">2025-05-27T07:27:13Z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